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6" r:id="rId4"/>
    <p:sldId id="267" r:id="rId5"/>
    <p:sldId id="268" r:id="rId6"/>
    <p:sldId id="269" r:id="rId7"/>
    <p:sldId id="271" r:id="rId8"/>
    <p:sldId id="270" r:id="rId9"/>
    <p:sldId id="264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1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15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3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1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10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1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2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3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4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5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6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7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8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9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2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4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5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6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9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3.xml"/><Relationship Id="rId18" Type="http://schemas.openxmlformats.org/officeDocument/2006/relationships/image" Target="../media/image4.png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2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115570" y="-1028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0"/>
            <a:ext cx="9041765" cy="2425065"/>
          </a:xfrm>
        </p:spPr>
        <p:txBody>
          <a:bodyPr/>
          <a:p>
            <a:r>
              <a:rPr lang="zh-CN" altLang="en-US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Helldive Waffenauswahl Hilfssystem</a:t>
            </a:r>
            <a:endParaRPr lang="zh-CN" altLang="en-US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p>
            <a:r>
              <a:rPr lang="de-DE" altLang="zh-CN">
                <a:solidFill>
                  <a:schemeClr val="tx1"/>
                </a:solidFill>
                <a:sym typeface="+mn-ea"/>
              </a:rPr>
              <a:t>Ein informatic</a:t>
            </a:r>
            <a:r>
              <a:rPr lang="en-US" altLang="de-DE">
                <a:solidFill>
                  <a:schemeClr val="tx1"/>
                </a:solidFill>
                <a:sym typeface="+mn-ea"/>
              </a:rPr>
              <a:t>k-Projekt</a:t>
            </a:r>
            <a:endParaRPr lang="en-US" altLang="zh-CN"/>
          </a:p>
          <a:p>
            <a:r>
              <a:rPr lang="en-US" altLang="zh-CN"/>
              <a:t>Adam      </a:t>
            </a:r>
            <a:r>
              <a:rPr lang="en-US" altLang="zh-CN"/>
              <a:t>Wu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p>
            <a:r>
              <a:rPr lang="de-DE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Inhaltsverzeichnis</a:t>
            </a:r>
            <a:endParaRPr lang="de-DE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780" y="2976245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en-US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diese program entwickelt werden </a:t>
            </a:r>
            <a:r>
              <a:rPr lang="zh-CN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？</a:t>
            </a:r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en-US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das</a:t>
            </a:r>
            <a:r>
              <a:rPr lang="zh-CN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？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</a:t>
            </a:r>
            <a:r>
              <a:rPr lang="de-DE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  die Währen der Entwicklung auftreten.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4. Z</a:t>
            </a:r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Vielverschiedene Feinde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</a:t>
            </a:r>
            <a:r>
              <a:rPr lang="en-US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ü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stungen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diese program entwickelt werden </a:t>
            </a:r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？</a:t>
            </a:r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1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das</a:t>
            </a:r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？</a:t>
            </a:r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                                              Titel-Bildschirm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Hauptschnittstelle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                             Ergebnis-Bildschirm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1301750"/>
            <a:ext cx="3693160" cy="2200275"/>
          </a:xfrm>
          <a:prstGeom prst="rect">
            <a:avLst/>
          </a:prstGeom>
        </p:spPr>
      </p:pic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636645" y="1943100"/>
            <a:ext cx="3677920" cy="3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09806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05" y="2893060"/>
            <a:ext cx="3760470" cy="33477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  die Währen der Entwicklung auftreten</a:t>
            </a:r>
            <a:endParaRPr lang="de-DE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endParaRPr lang="de-DE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mehr Feindetypen und Waffensorten hinzuf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ü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gen.</a:t>
            </a:r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weitere Stufen er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ö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ffnen</a:t>
            </a:r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Wir werden die Waffenkombination basierend auf den Nutzungserfahrungen der Benutzer 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ä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ndern.</a:t>
            </a:r>
            <a:r>
              <a:rPr lang="de-DE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 </a:t>
            </a:r>
            <a:endParaRPr lang="de-DE" altLang="en-US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zh-CN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（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Obwohl sie im Allgemeinen nicht lebendig zur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ü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ckkehren k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ö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nnen.</a:t>
            </a:r>
            <a:r>
              <a:rPr lang="zh-CN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）</a:t>
            </a:r>
            <a:endParaRPr lang="zh-CN" altLang="en-US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6993255" y="1186180"/>
            <a:ext cx="6005195" cy="34334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danke </a:t>
            </a:r>
            <a:r>
              <a:rPr lang="de-DE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</a:t>
            </a:r>
            <a:endParaRPr lang="de-DE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1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1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3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4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1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58.xml><?xml version="1.0" encoding="utf-8"?>
<p:tagLst xmlns:p="http://schemas.openxmlformats.org/presentationml/2006/main">
  <p:tag name="resource_record_key" val="{&quot;13&quot;:[4364915,4364912,4364884],&quot;65&quot;:[2023866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</Words>
  <Application>WPS 演示</Application>
  <PresentationFormat>宽屏</PresentationFormat>
  <Paragraphs>54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MiSans Light</vt:lpstr>
      <vt:lpstr>Calibri</vt:lpstr>
      <vt:lpstr>微软雅黑</vt:lpstr>
      <vt:lpstr>Arial Unicode MS</vt:lpstr>
      <vt:lpstr>Segoe UI</vt:lpstr>
      <vt:lpstr>WPS</vt:lpstr>
      <vt:lpstr>科技风璀璨蓝星通用模板</vt:lpstr>
      <vt:lpstr>Helldive Waffenauswahl Hilfssystem</vt:lpstr>
      <vt:lpstr>Inhaltsverzeichnis</vt:lpstr>
      <vt:lpstr>Warum diese program entwickelt werden ？</vt:lpstr>
      <vt:lpstr>Wie funktioniert das？</vt:lpstr>
      <vt:lpstr>Probleme  die Währen der Entwicklung auftreten</vt:lpstr>
      <vt:lpstr>Zukünftige Upgrades</vt:lpstr>
      <vt:lpstr>Viele 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吴晓天</cp:lastModifiedBy>
  <cp:revision>178</cp:revision>
  <dcterms:created xsi:type="dcterms:W3CDTF">2019-06-19T02:08:00Z</dcterms:created>
  <dcterms:modified xsi:type="dcterms:W3CDTF">2025-05-20T23:17:15Z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3CD3FFE7ABE24BED8799845F0E1BB75D_13</vt:lpwstr>
  </property>
</Properties>
</file>